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1" r:id="rId4"/>
    <p:sldId id="262" r:id="rId5"/>
    <p:sldId id="263" r:id="rId6"/>
    <p:sldId id="258" r:id="rId7"/>
    <p:sldId id="259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85" r:id="rId16"/>
    <p:sldId id="270" r:id="rId17"/>
    <p:sldId id="271" r:id="rId18"/>
    <p:sldId id="272" r:id="rId19"/>
    <p:sldId id="279" r:id="rId20"/>
    <p:sldId id="280" r:id="rId21"/>
    <p:sldId id="281" r:id="rId22"/>
    <p:sldId id="282" r:id="rId23"/>
    <p:sldId id="273" r:id="rId24"/>
    <p:sldId id="274" r:id="rId25"/>
    <p:sldId id="275" r:id="rId26"/>
    <p:sldId id="277" r:id="rId27"/>
    <p:sldId id="286" r:id="rId28"/>
    <p:sldId id="276" r:id="rId29"/>
    <p:sldId id="278" r:id="rId30"/>
    <p:sldId id="283" r:id="rId31"/>
    <p:sldId id="284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D89B18C-8076-421F-AF8A-C9AB005EB8F6}" type="datetimeFigureOut">
              <a:rPr lang="pt-BR" smtClean="0"/>
              <a:pPr/>
              <a:t>05/11/2011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03FD415-3352-4C47-8C83-D9947C455A7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RIO GRANDE DO NORTE</a:t>
            </a: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>PROFESSOR: </a:t>
            </a:r>
            <a:r>
              <a:rPr lang="pt-BR" dirty="0" smtClean="0"/>
              <a:t>CABEÇÃO</a:t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588" y="908720"/>
            <a:ext cx="761841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380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 </a:t>
            </a:r>
            <a:r>
              <a:rPr lang="pt-BR" dirty="0" smtClean="0"/>
              <a:t>parque industrial da Grande 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838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Cana-de-açucar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1628800"/>
            <a:ext cx="5040560" cy="3091631"/>
          </a:xfrm>
        </p:spPr>
      </p:pic>
    </p:spTree>
    <p:extLst>
      <p:ext uri="{BB962C8B-B14F-4D97-AF65-F5344CB8AC3E}">
        <p14:creationId xmlns:p14="http://schemas.microsoft.com/office/powerpoint/2010/main" xmlns="" val="157497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</a:t>
            </a:r>
            <a:r>
              <a:rPr lang="pt-BR" dirty="0" smtClean="0"/>
              <a:t>rizicultura e a falta de vontade política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9580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polo </a:t>
            </a:r>
            <a:r>
              <a:rPr lang="pt-BR" dirty="0" err="1" smtClean="0"/>
              <a:t>gá</a:t>
            </a:r>
            <a:r>
              <a:rPr lang="pt-BR" dirty="0" smtClean="0"/>
              <a:t>-sal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8500" y="3097212"/>
            <a:ext cx="2667000" cy="1714500"/>
          </a:xfrm>
        </p:spPr>
      </p:pic>
    </p:spTree>
    <p:extLst>
      <p:ext uri="{BB962C8B-B14F-4D97-AF65-F5344CB8AC3E}">
        <p14:creationId xmlns:p14="http://schemas.microsoft.com/office/powerpoint/2010/main" xmlns="" val="386776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produção de sal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268760"/>
            <a:ext cx="7056784" cy="4248472"/>
          </a:xfrm>
        </p:spPr>
      </p:pic>
    </p:spTree>
    <p:extLst>
      <p:ext uri="{BB962C8B-B14F-4D97-AF65-F5344CB8AC3E}">
        <p14:creationId xmlns:p14="http://schemas.microsoft.com/office/powerpoint/2010/main" xmlns="" val="83922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Artemia</a:t>
            </a:r>
            <a:endParaRPr lang="pt-BR" dirty="0"/>
          </a:p>
        </p:txBody>
      </p:sp>
      <p:pic>
        <p:nvPicPr>
          <p:cNvPr id="4" name="Espaço Reservado para Conteúdo 3" descr="artemi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5760640" cy="4032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Porto Ilha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xmlns="" val="26584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 </a:t>
            </a:r>
            <a:r>
              <a:rPr lang="pt-BR" dirty="0" smtClean="0"/>
              <a:t>produção de </a:t>
            </a:r>
            <a:r>
              <a:rPr lang="pt-BR" dirty="0" err="1" smtClean="0"/>
              <a:t>barrilha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Meteria prima para o </a:t>
            </a:r>
            <a:r>
              <a:rPr lang="pt-BR" dirty="0" err="1" smtClean="0"/>
              <a:t>pvc</a:t>
            </a:r>
            <a:r>
              <a:rPr lang="pt-BR" dirty="0" smtClean="0"/>
              <a:t> e o vidro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8074344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plataforma de </a:t>
            </a:r>
            <a:r>
              <a:rPr lang="pt-BR" dirty="0" err="1"/>
              <a:t>U</a:t>
            </a:r>
            <a:r>
              <a:rPr lang="pt-BR" dirty="0" err="1" smtClean="0"/>
              <a:t>barana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1772816"/>
            <a:ext cx="5400600" cy="3744416"/>
          </a:xfrm>
        </p:spPr>
      </p:pic>
    </p:spTree>
    <p:extLst>
      <p:ext uri="{BB962C8B-B14F-4D97-AF65-F5344CB8AC3E}">
        <p14:creationId xmlns:p14="http://schemas.microsoft.com/office/powerpoint/2010/main" xmlns="" val="33587670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Primeiro poço de petróleo do RN</a:t>
            </a:r>
            <a:endParaRPr lang="pt-BR" dirty="0"/>
          </a:p>
        </p:txBody>
      </p:sp>
      <p:pic>
        <p:nvPicPr>
          <p:cNvPr id="4" name="Espaço Reservado para Conteúdo 3" descr="rn_primeiro _poco_ petroleo_mosso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168525"/>
            <a:ext cx="4762500" cy="3571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ÁREA: 53306 KM²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População: 3168027 habitantes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 smtClean="0"/>
              <a:t>Pontos extremos: </a:t>
            </a:r>
            <a:r>
              <a:rPr lang="pt-BR" dirty="0" err="1" smtClean="0"/>
              <a:t>Tibau</a:t>
            </a:r>
            <a:r>
              <a:rPr lang="pt-BR" dirty="0" smtClean="0"/>
              <a:t> – Setentrional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Venha Ver – Ocidental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Equador – Meridional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                             Baia Formosa - Oriental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259521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girasso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7131" y="1600200"/>
            <a:ext cx="760973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plantacao_de_mamona_730x2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4500" y="2049462"/>
            <a:ext cx="5715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7004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9" y="1628800"/>
            <a:ext cx="5544616" cy="3960440"/>
          </a:xfrm>
        </p:spPr>
      </p:pic>
    </p:spTree>
    <p:extLst>
      <p:ext uri="{BB962C8B-B14F-4D97-AF65-F5344CB8AC3E}">
        <p14:creationId xmlns:p14="http://schemas.microsoft.com/office/powerpoint/2010/main" xmlns="" val="332993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</a:t>
            </a:r>
            <a:r>
              <a:rPr lang="pt-BR" dirty="0" err="1" smtClean="0"/>
              <a:t>Termoaçu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916832"/>
            <a:ext cx="6120680" cy="3384376"/>
          </a:xfrm>
        </p:spPr>
      </p:pic>
    </p:spTree>
    <p:extLst>
      <p:ext uri="{BB962C8B-B14F-4D97-AF65-F5344CB8AC3E}">
        <p14:creationId xmlns:p14="http://schemas.microsoft.com/office/powerpoint/2010/main" xmlns="" val="29012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772816"/>
            <a:ext cx="6912768" cy="3816424"/>
          </a:xfrm>
        </p:spPr>
      </p:pic>
    </p:spTree>
    <p:extLst>
      <p:ext uri="{BB962C8B-B14F-4D97-AF65-F5344CB8AC3E}">
        <p14:creationId xmlns:p14="http://schemas.microsoft.com/office/powerpoint/2010/main" xmlns="" val="14741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1916832"/>
            <a:ext cx="4680520" cy="3180630"/>
          </a:xfrm>
        </p:spPr>
      </p:pic>
    </p:spTree>
    <p:extLst>
      <p:ext uri="{BB962C8B-B14F-4D97-AF65-F5344CB8AC3E}">
        <p14:creationId xmlns:p14="http://schemas.microsoft.com/office/powerpoint/2010/main" xmlns="" val="49997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Leite de cabra </a:t>
            </a:r>
            <a:endParaRPr lang="pt-BR" dirty="0"/>
          </a:p>
        </p:txBody>
      </p:sp>
      <p:pic>
        <p:nvPicPr>
          <p:cNvPr id="4" name="Espaço Reservado para Conteúdo 3" descr="leite de cabr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0" y="2982912"/>
            <a:ext cx="1524000" cy="1943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1" y="1600200"/>
            <a:ext cx="6408712" cy="4525963"/>
          </a:xfrm>
        </p:spPr>
      </p:pic>
    </p:spTree>
    <p:extLst>
      <p:ext uri="{BB962C8B-B14F-4D97-AF65-F5344CB8AC3E}">
        <p14:creationId xmlns:p14="http://schemas.microsoft.com/office/powerpoint/2010/main" xmlns="" val="13139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1700808"/>
            <a:ext cx="4887987" cy="3253209"/>
          </a:xfrm>
        </p:spPr>
      </p:pic>
    </p:spTree>
    <p:extLst>
      <p:ext uri="{BB962C8B-B14F-4D97-AF65-F5344CB8AC3E}">
        <p14:creationId xmlns:p14="http://schemas.microsoft.com/office/powerpoint/2010/main" xmlns="" val="313708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mesorregiões 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1268760"/>
            <a:ext cx="5688632" cy="3437385"/>
          </a:xfrm>
        </p:spPr>
      </p:pic>
    </p:spTree>
    <p:extLst>
      <p:ext uri="{BB962C8B-B14F-4D97-AF65-F5344CB8AC3E}">
        <p14:creationId xmlns:p14="http://schemas.microsoft.com/office/powerpoint/2010/main" xmlns="" val="32138725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SCHEELITA</a:t>
            </a:r>
            <a:endParaRPr lang="pt-BR" dirty="0"/>
          </a:p>
        </p:txBody>
      </p:sp>
      <p:pic>
        <p:nvPicPr>
          <p:cNvPr id="4" name="Espaço Reservado para Conteúdo 3" descr="images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2"/>
            <a:ext cx="6120679" cy="38816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Período de exportação da </a:t>
            </a:r>
            <a:r>
              <a:rPr lang="pt-BR" dirty="0" err="1" smtClean="0"/>
              <a:t>scheelita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Importante para a produção de aço</a:t>
            </a:r>
            <a:br>
              <a:rPr lang="pt-BR" dirty="0" smtClean="0"/>
            </a:br>
            <a:r>
              <a:rPr lang="pt-BR" dirty="0" smtClean="0"/>
              <a:t>A segunda guerra mundial</a:t>
            </a:r>
            <a:br>
              <a:rPr lang="pt-BR" dirty="0" smtClean="0"/>
            </a:br>
            <a:r>
              <a:rPr lang="pt-BR" dirty="0" smtClean="0"/>
              <a:t>Declínio da </a:t>
            </a:r>
            <a:r>
              <a:rPr lang="pt-BR" dirty="0" err="1" smtClean="0"/>
              <a:t>scheelita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1982-1987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algodão</a:t>
            </a:r>
            <a:endParaRPr lang="pt-BR" dirty="0"/>
          </a:p>
        </p:txBody>
      </p:sp>
      <p:pic>
        <p:nvPicPr>
          <p:cNvPr id="4" name="Espaço Reservado para Conteúdo 3" descr="algodao-2-4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916832"/>
            <a:ext cx="6336704" cy="3960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As fases do algodão:</a:t>
            </a:r>
            <a:br>
              <a:rPr lang="pt-BR" dirty="0" smtClean="0"/>
            </a:br>
            <a:r>
              <a:rPr lang="pt-BR" dirty="0" smtClean="0"/>
              <a:t>1ª Revolução Industrial</a:t>
            </a:r>
            <a:br>
              <a:rPr lang="pt-BR" dirty="0" smtClean="0"/>
            </a:br>
            <a:r>
              <a:rPr lang="pt-BR" dirty="0" smtClean="0"/>
              <a:t>Guerra de </a:t>
            </a:r>
            <a:r>
              <a:rPr lang="pt-BR" dirty="0" err="1" smtClean="0"/>
              <a:t>Secesão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/>
              <a:t>Grande seca ( 1877-1879 )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bicudo</a:t>
            </a:r>
            <a:endParaRPr lang="pt-BR" dirty="0"/>
          </a:p>
        </p:txBody>
      </p:sp>
      <p:pic>
        <p:nvPicPr>
          <p:cNvPr id="4" name="Espaço Reservado para Conteúdo 3" descr="Índice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5976664" cy="317757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Carnauba</a:t>
            </a:r>
            <a:endParaRPr lang="pt-BR" dirty="0"/>
          </a:p>
        </p:txBody>
      </p:sp>
      <p:pic>
        <p:nvPicPr>
          <p:cNvPr id="4" name="Espaço Reservado para Conteúdo 3" descr="carnau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Cera da carnaúba</a:t>
            </a:r>
            <a:endParaRPr lang="pt-BR" dirty="0"/>
          </a:p>
        </p:txBody>
      </p:sp>
      <p:pic>
        <p:nvPicPr>
          <p:cNvPr id="4" name="Espaço Reservado para Conteúdo 3" descr="cera da carnaub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772816"/>
            <a:ext cx="5472608" cy="2961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Cerâmica </a:t>
            </a:r>
            <a:endParaRPr lang="pt-BR" dirty="0"/>
          </a:p>
        </p:txBody>
      </p:sp>
      <p:pic>
        <p:nvPicPr>
          <p:cNvPr id="4" name="Espaço Reservado para Conteúdo 3" descr="ceramic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700808"/>
            <a:ext cx="5328592" cy="36724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Microrregião de Açu</a:t>
            </a:r>
            <a:endParaRPr lang="pt-BR" dirty="0"/>
          </a:p>
        </p:txBody>
      </p:sp>
      <p:pic>
        <p:nvPicPr>
          <p:cNvPr id="4" name="Espaço Reservado para Conteúdo 3" descr="800px-RioGrandedoNorte_Micro_ValedoAcu.sv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631" y="1600200"/>
            <a:ext cx="754873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Fruticultura Irrigada</a:t>
            </a:r>
            <a:endParaRPr lang="pt-BR" dirty="0"/>
          </a:p>
        </p:txBody>
      </p:sp>
      <p:pic>
        <p:nvPicPr>
          <p:cNvPr id="4" name="Espaço Reservado para Conteúdo 3" descr="150x110B questao latitu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7" y="1484784"/>
            <a:ext cx="4680520" cy="3744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</a:t>
            </a:r>
            <a:r>
              <a:rPr lang="pt-BR" dirty="0" err="1" smtClean="0"/>
              <a:t>microgerriões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412776"/>
            <a:ext cx="7272808" cy="4392487"/>
          </a:xfrm>
        </p:spPr>
      </p:pic>
    </p:spTree>
    <p:extLst>
      <p:ext uri="{BB962C8B-B14F-4D97-AF65-F5344CB8AC3E}">
        <p14:creationId xmlns:p14="http://schemas.microsoft.com/office/powerpoint/2010/main" xmlns="" val="4076848916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Barragem Armando Ribeiro Gonçalves</a:t>
            </a:r>
            <a:endParaRPr lang="pt-BR" dirty="0"/>
          </a:p>
        </p:txBody>
      </p:sp>
      <p:pic>
        <p:nvPicPr>
          <p:cNvPr id="4" name="Espaço Reservado para Conteúdo 3" descr="saão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556792"/>
            <a:ext cx="6336704" cy="388843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 descr="adutora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3" y="1988840"/>
            <a:ext cx="4824536" cy="2537122"/>
          </a:xfr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As adutoras</a:t>
            </a:r>
            <a:endParaRPr lang="pt-BR" dirty="0"/>
          </a:p>
        </p:txBody>
      </p:sp>
      <p:pic>
        <p:nvPicPr>
          <p:cNvPr id="4" name="Espaço Reservado para Conteúdo 3" descr="a05fig1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5450" y="1268761"/>
            <a:ext cx="6548958" cy="44525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Mapa rodoviário do RN</a:t>
            </a:r>
            <a:endParaRPr lang="pt-BR" dirty="0"/>
          </a:p>
        </p:txBody>
      </p:sp>
      <p:pic>
        <p:nvPicPr>
          <p:cNvPr id="4" name="Espaço Reservado para Conteúdo 3" descr="mapa rodoviário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412776"/>
            <a:ext cx="6552728" cy="41044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parque eólico de Rio do Fogo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412776"/>
            <a:ext cx="5760640" cy="3317180"/>
          </a:xfrm>
        </p:spPr>
      </p:pic>
    </p:spTree>
    <p:extLst>
      <p:ext uri="{BB962C8B-B14F-4D97-AF65-F5344CB8AC3E}">
        <p14:creationId xmlns:p14="http://schemas.microsoft.com/office/powerpoint/2010/main" xmlns="" val="1168843441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A </a:t>
            </a:r>
            <a:r>
              <a:rPr lang="pt-BR" dirty="0" err="1" smtClean="0"/>
              <a:t>carcinicultura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Produção em 2010: 20 mil toneladas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700808"/>
            <a:ext cx="6696744" cy="3888431"/>
          </a:xfrm>
        </p:spPr>
      </p:pic>
    </p:spTree>
    <p:extLst>
      <p:ext uri="{BB962C8B-B14F-4D97-AF65-F5344CB8AC3E}">
        <p14:creationId xmlns:p14="http://schemas.microsoft.com/office/powerpoint/2010/main" xmlns="" val="179097529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Os viveiros de camarão e a destruição dos mangues 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Produção e a destruição</a:t>
            </a:r>
            <a:endParaRPr lang="pt-BR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Os </a:t>
            </a:r>
            <a:r>
              <a:rPr lang="pt-BR" dirty="0" err="1" smtClean="0"/>
              <a:t>prejuizos</a:t>
            </a:r>
            <a:r>
              <a:rPr lang="pt-BR" dirty="0" smtClean="0"/>
              <a:t> com as chuvas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806" y="2492896"/>
            <a:ext cx="3616226" cy="2808312"/>
          </a:xfrm>
        </p:spPr>
      </p:pic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2492896"/>
            <a:ext cx="3456384" cy="2808312"/>
          </a:xfrm>
        </p:spPr>
      </p:pic>
    </p:spTree>
    <p:extLst>
      <p:ext uri="{BB962C8B-B14F-4D97-AF65-F5344CB8AC3E}">
        <p14:creationId xmlns:p14="http://schemas.microsoft.com/office/powerpoint/2010/main" xmlns="" val="1786568015"/>
      </p:ext>
    </p:extLst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 Pesca: Atum e peixe Meca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1268761"/>
            <a:ext cx="7560839" cy="4109690"/>
          </a:xfrm>
        </p:spPr>
      </p:pic>
    </p:spTree>
    <p:extLst>
      <p:ext uri="{BB962C8B-B14F-4D97-AF65-F5344CB8AC3E}">
        <p14:creationId xmlns:p14="http://schemas.microsoft.com/office/powerpoint/2010/main" xmlns="" val="20482529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O turismo e a realidade interiorana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1700808"/>
            <a:ext cx="5040560" cy="3374504"/>
          </a:xfrm>
        </p:spPr>
      </p:pic>
    </p:spTree>
    <p:extLst>
      <p:ext uri="{BB962C8B-B14F-4D97-AF65-F5344CB8AC3E}">
        <p14:creationId xmlns:p14="http://schemas.microsoft.com/office/powerpoint/2010/main" xmlns="" val="419149024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pice">
  <a:themeElements>
    <a:clrScheme name="Ápice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122</TotalTime>
  <Words>116</Words>
  <Application>Microsoft Office PowerPoint</Application>
  <PresentationFormat>Apresentação na tela (4:3)</PresentationFormat>
  <Paragraphs>43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Ápice</vt:lpstr>
      <vt:lpstr> RIO GRANDE DO NORTE PROFESSOR: CABEÇÃO       </vt:lpstr>
      <vt:lpstr>      ÁREA: 53306 KM²  População: 3168027 habitantes  </vt:lpstr>
      <vt:lpstr>As mesorregiões </vt:lpstr>
      <vt:lpstr>As microgerriões</vt:lpstr>
      <vt:lpstr>O parque eólico de Rio do Fogo</vt:lpstr>
      <vt:lpstr>A carcinicultura Produção em 2010: 20 mil toneladas</vt:lpstr>
      <vt:lpstr>Os viveiros de camarão e a destruição dos mangues </vt:lpstr>
      <vt:lpstr>A Pesca: Atum e peixe Meca</vt:lpstr>
      <vt:lpstr>O turismo e a realidade interiorana</vt:lpstr>
      <vt:lpstr>        O parque industrial da Grande Natal</vt:lpstr>
      <vt:lpstr>Cana-de-açucar</vt:lpstr>
      <vt:lpstr>         A rizicultura e a falta de vontade política</vt:lpstr>
      <vt:lpstr>O polo gá-sal</vt:lpstr>
      <vt:lpstr>A produção de sal</vt:lpstr>
      <vt:lpstr>Artemia</vt:lpstr>
      <vt:lpstr>O Porto Ilha</vt:lpstr>
      <vt:lpstr>        A produção de barrilha Meteria prima para o pvc e o vidro</vt:lpstr>
      <vt:lpstr>A plataforma de Ubarana</vt:lpstr>
      <vt:lpstr>Primeiro poço de petróleo do RN</vt:lpstr>
      <vt:lpstr>Slide 20</vt:lpstr>
      <vt:lpstr>Slide 21</vt:lpstr>
      <vt:lpstr>Slide 22</vt:lpstr>
      <vt:lpstr>Slide 23</vt:lpstr>
      <vt:lpstr>A Termoaçu</vt:lpstr>
      <vt:lpstr>Slide 25</vt:lpstr>
      <vt:lpstr>Slide 26</vt:lpstr>
      <vt:lpstr>Leite de cabra </vt:lpstr>
      <vt:lpstr>Slide 28</vt:lpstr>
      <vt:lpstr>Slide 29</vt:lpstr>
      <vt:lpstr>SCHEELITA</vt:lpstr>
      <vt:lpstr>  Período de exportação da scheelita Importante para a produção de aço A segunda guerra mundial Declínio da scheelita 1982-1987</vt:lpstr>
      <vt:lpstr>O algodão</vt:lpstr>
      <vt:lpstr>        As fases do algodão: 1ª Revolução Industrial Guerra de Secesão  Grande seca ( 1877-1879 )</vt:lpstr>
      <vt:lpstr>O bicudo</vt:lpstr>
      <vt:lpstr>Carnauba</vt:lpstr>
      <vt:lpstr>Cera da carnaúba</vt:lpstr>
      <vt:lpstr>Cerâmica </vt:lpstr>
      <vt:lpstr>Microrregião de Açu</vt:lpstr>
      <vt:lpstr>Fruticultura Irrigada</vt:lpstr>
      <vt:lpstr>Barragem Armando Ribeiro Gonçalves</vt:lpstr>
      <vt:lpstr>Slide 41</vt:lpstr>
      <vt:lpstr>As adutoras</vt:lpstr>
      <vt:lpstr>Mapa rodoviário do RN</vt:lpstr>
    </vt:vector>
  </TitlesOfParts>
  <Company>Colégio Marista de Natal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RIO GRANDE DO NORTE PROFESSOR CABEÇÃO       </dc:title>
  <dc:creator>kdias</dc:creator>
  <cp:lastModifiedBy>Iolanda</cp:lastModifiedBy>
  <cp:revision>13</cp:revision>
  <dcterms:created xsi:type="dcterms:W3CDTF">2011-11-04T20:33:24Z</dcterms:created>
  <dcterms:modified xsi:type="dcterms:W3CDTF">2011-11-05T10:52:11Z</dcterms:modified>
</cp:coreProperties>
</file>